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41148000" cy="27432000"/>
  <p:notesSz cx="6858000" cy="9144000"/>
  <p:defaultTextStyle>
    <a:defPPr>
      <a:defRPr lang="en-US"/>
    </a:defPPr>
    <a:lvl1pPr marL="0" algn="l" defTabSz="4493544" rtl="0" eaLnBrk="1" latinLnBrk="0" hangingPunct="1">
      <a:defRPr sz="8800" kern="1200">
        <a:solidFill>
          <a:schemeClr val="tx1"/>
        </a:solidFill>
        <a:latin typeface="+mn-lt"/>
        <a:ea typeface="+mn-ea"/>
        <a:cs typeface="+mn-cs"/>
      </a:defRPr>
    </a:lvl1pPr>
    <a:lvl2pPr marL="2246772" algn="l" defTabSz="4493544" rtl="0" eaLnBrk="1" latinLnBrk="0" hangingPunct="1">
      <a:defRPr sz="8800" kern="1200">
        <a:solidFill>
          <a:schemeClr val="tx1"/>
        </a:solidFill>
        <a:latin typeface="+mn-lt"/>
        <a:ea typeface="+mn-ea"/>
        <a:cs typeface="+mn-cs"/>
      </a:defRPr>
    </a:lvl2pPr>
    <a:lvl3pPr marL="4493544" algn="l" defTabSz="4493544" rtl="0" eaLnBrk="1" latinLnBrk="0" hangingPunct="1">
      <a:defRPr sz="8800" kern="1200">
        <a:solidFill>
          <a:schemeClr val="tx1"/>
        </a:solidFill>
        <a:latin typeface="+mn-lt"/>
        <a:ea typeface="+mn-ea"/>
        <a:cs typeface="+mn-cs"/>
      </a:defRPr>
    </a:lvl3pPr>
    <a:lvl4pPr marL="6740317" algn="l" defTabSz="4493544" rtl="0" eaLnBrk="1" latinLnBrk="0" hangingPunct="1">
      <a:defRPr sz="8800" kern="1200">
        <a:solidFill>
          <a:schemeClr val="tx1"/>
        </a:solidFill>
        <a:latin typeface="+mn-lt"/>
        <a:ea typeface="+mn-ea"/>
        <a:cs typeface="+mn-cs"/>
      </a:defRPr>
    </a:lvl4pPr>
    <a:lvl5pPr marL="8987089" algn="l" defTabSz="4493544" rtl="0" eaLnBrk="1" latinLnBrk="0" hangingPunct="1">
      <a:defRPr sz="8800" kern="1200">
        <a:solidFill>
          <a:schemeClr val="tx1"/>
        </a:solidFill>
        <a:latin typeface="+mn-lt"/>
        <a:ea typeface="+mn-ea"/>
        <a:cs typeface="+mn-cs"/>
      </a:defRPr>
    </a:lvl5pPr>
    <a:lvl6pPr marL="11233861" algn="l" defTabSz="4493544" rtl="0" eaLnBrk="1" latinLnBrk="0" hangingPunct="1">
      <a:defRPr sz="8800" kern="1200">
        <a:solidFill>
          <a:schemeClr val="tx1"/>
        </a:solidFill>
        <a:latin typeface="+mn-lt"/>
        <a:ea typeface="+mn-ea"/>
        <a:cs typeface="+mn-cs"/>
      </a:defRPr>
    </a:lvl6pPr>
    <a:lvl7pPr marL="13480633" algn="l" defTabSz="4493544" rtl="0" eaLnBrk="1" latinLnBrk="0" hangingPunct="1">
      <a:defRPr sz="8800" kern="1200">
        <a:solidFill>
          <a:schemeClr val="tx1"/>
        </a:solidFill>
        <a:latin typeface="+mn-lt"/>
        <a:ea typeface="+mn-ea"/>
        <a:cs typeface="+mn-cs"/>
      </a:defRPr>
    </a:lvl7pPr>
    <a:lvl8pPr marL="15727406" algn="l" defTabSz="4493544" rtl="0" eaLnBrk="1" latinLnBrk="0" hangingPunct="1">
      <a:defRPr sz="8800" kern="1200">
        <a:solidFill>
          <a:schemeClr val="tx1"/>
        </a:solidFill>
        <a:latin typeface="+mn-lt"/>
        <a:ea typeface="+mn-ea"/>
        <a:cs typeface="+mn-cs"/>
      </a:defRPr>
    </a:lvl8pPr>
    <a:lvl9pPr marL="17974178" algn="l" defTabSz="4493544" rtl="0" eaLnBrk="1" latinLnBrk="0" hangingPunct="1">
      <a:defRPr sz="8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640">
          <p15:clr>
            <a:srgbClr val="A4A3A4"/>
          </p15:clr>
        </p15:guide>
        <p15:guide id="2" pos="129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ADF"/>
    <a:srgbClr val="347FB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15620"/>
    <p:restoredTop sz="94660"/>
  </p:normalViewPr>
  <p:slideViewPr>
    <p:cSldViewPr>
      <p:cViewPr>
        <p:scale>
          <a:sx n="40" d="100"/>
          <a:sy n="40" d="100"/>
        </p:scale>
        <p:origin x="696" y="-1032"/>
      </p:cViewPr>
      <p:guideLst>
        <p:guide orient="horz" pos="8640"/>
        <p:guide pos="129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86100" y="8521702"/>
            <a:ext cx="34975800" cy="58801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172200" y="15544800"/>
            <a:ext cx="28803600" cy="70104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2246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44935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67403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89870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12338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34806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57274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79741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D1846-4D87-4F31-A333-D6BE7DDC0D80}" type="datetimeFigureOut">
              <a:rPr lang="en-US" smtClean="0"/>
              <a:pPr/>
              <a:t>5/5/18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0DE96-6285-4267-B3EF-2245E9C993A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D1846-4D87-4F31-A333-D6BE7DDC0D80}" type="datetimeFigureOut">
              <a:rPr lang="en-US" smtClean="0"/>
              <a:pPr/>
              <a:t>5/5/18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0DE96-6285-4267-B3EF-2245E9C993A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4245350" y="6007102"/>
            <a:ext cx="41662350" cy="1279525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258300" y="6007102"/>
            <a:ext cx="124301250" cy="1279525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D1846-4D87-4F31-A333-D6BE7DDC0D80}" type="datetimeFigureOut">
              <a:rPr lang="en-US" smtClean="0"/>
              <a:pPr/>
              <a:t>5/5/18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0DE96-6285-4267-B3EF-2245E9C993A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D1846-4D87-4F31-A333-D6BE7DDC0D80}" type="datetimeFigureOut">
              <a:rPr lang="en-US" smtClean="0"/>
              <a:pPr/>
              <a:t>5/5/18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0DE96-6285-4267-B3EF-2245E9C993A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50409" y="17627602"/>
            <a:ext cx="34975800" cy="5448300"/>
          </a:xfrm>
        </p:spPr>
        <p:txBody>
          <a:bodyPr anchor="t"/>
          <a:lstStyle>
            <a:lvl1pPr algn="l">
              <a:defRPr sz="197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50409" y="11626854"/>
            <a:ext cx="34975800" cy="6000748"/>
          </a:xfrm>
        </p:spPr>
        <p:txBody>
          <a:bodyPr anchor="b"/>
          <a:lstStyle>
            <a:lvl1pPr marL="0" indent="0">
              <a:buNone/>
              <a:defRPr sz="9800">
                <a:solidFill>
                  <a:schemeClr val="tx1">
                    <a:tint val="75000"/>
                  </a:schemeClr>
                </a:solidFill>
              </a:defRPr>
            </a:lvl1pPr>
            <a:lvl2pPr marL="2246772" indent="0">
              <a:buNone/>
              <a:defRPr sz="8800">
                <a:solidFill>
                  <a:schemeClr val="tx1">
                    <a:tint val="75000"/>
                  </a:schemeClr>
                </a:solidFill>
              </a:defRPr>
            </a:lvl2pPr>
            <a:lvl3pPr marL="4493544" indent="0">
              <a:buNone/>
              <a:defRPr sz="7900">
                <a:solidFill>
                  <a:schemeClr val="tx1">
                    <a:tint val="75000"/>
                  </a:schemeClr>
                </a:solidFill>
              </a:defRPr>
            </a:lvl3pPr>
            <a:lvl4pPr marL="6740317" indent="0">
              <a:buNone/>
              <a:defRPr sz="6900">
                <a:solidFill>
                  <a:schemeClr val="tx1">
                    <a:tint val="75000"/>
                  </a:schemeClr>
                </a:solidFill>
              </a:defRPr>
            </a:lvl4pPr>
            <a:lvl5pPr marL="8987089" indent="0">
              <a:buNone/>
              <a:defRPr sz="6900">
                <a:solidFill>
                  <a:schemeClr val="tx1">
                    <a:tint val="75000"/>
                  </a:schemeClr>
                </a:solidFill>
              </a:defRPr>
            </a:lvl5pPr>
            <a:lvl6pPr marL="11233861" indent="0">
              <a:buNone/>
              <a:defRPr sz="6900">
                <a:solidFill>
                  <a:schemeClr val="tx1">
                    <a:tint val="75000"/>
                  </a:schemeClr>
                </a:solidFill>
              </a:defRPr>
            </a:lvl6pPr>
            <a:lvl7pPr marL="13480633" indent="0">
              <a:buNone/>
              <a:defRPr sz="6900">
                <a:solidFill>
                  <a:schemeClr val="tx1">
                    <a:tint val="75000"/>
                  </a:schemeClr>
                </a:solidFill>
              </a:defRPr>
            </a:lvl7pPr>
            <a:lvl8pPr marL="15727406" indent="0">
              <a:buNone/>
              <a:defRPr sz="6900">
                <a:solidFill>
                  <a:schemeClr val="tx1">
                    <a:tint val="75000"/>
                  </a:schemeClr>
                </a:solidFill>
              </a:defRPr>
            </a:lvl8pPr>
            <a:lvl9pPr marL="17974178" indent="0">
              <a:buNone/>
              <a:defRPr sz="6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D1846-4D87-4F31-A333-D6BE7DDC0D80}" type="datetimeFigureOut">
              <a:rPr lang="en-US" smtClean="0"/>
              <a:pPr/>
              <a:t>5/5/18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0DE96-6285-4267-B3EF-2245E9C993A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258300" y="34988503"/>
            <a:ext cx="82981800" cy="98971100"/>
          </a:xfrm>
        </p:spPr>
        <p:txBody>
          <a:bodyPr/>
          <a:lstStyle>
            <a:lvl1pPr>
              <a:defRPr sz="13800"/>
            </a:lvl1pPr>
            <a:lvl2pPr>
              <a:defRPr sz="11800"/>
            </a:lvl2pPr>
            <a:lvl3pPr>
              <a:defRPr sz="9800"/>
            </a:lvl3pPr>
            <a:lvl4pPr>
              <a:defRPr sz="8800"/>
            </a:lvl4pPr>
            <a:lvl5pPr>
              <a:defRPr sz="8800"/>
            </a:lvl5pPr>
            <a:lvl6pPr>
              <a:defRPr sz="8800"/>
            </a:lvl6pPr>
            <a:lvl7pPr>
              <a:defRPr sz="8800"/>
            </a:lvl7pPr>
            <a:lvl8pPr>
              <a:defRPr sz="8800"/>
            </a:lvl8pPr>
            <a:lvl9pPr>
              <a:defRPr sz="8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2925900" y="34988503"/>
            <a:ext cx="82981800" cy="98971100"/>
          </a:xfrm>
        </p:spPr>
        <p:txBody>
          <a:bodyPr/>
          <a:lstStyle>
            <a:lvl1pPr>
              <a:defRPr sz="13800"/>
            </a:lvl1pPr>
            <a:lvl2pPr>
              <a:defRPr sz="11800"/>
            </a:lvl2pPr>
            <a:lvl3pPr>
              <a:defRPr sz="9800"/>
            </a:lvl3pPr>
            <a:lvl4pPr>
              <a:defRPr sz="8800"/>
            </a:lvl4pPr>
            <a:lvl5pPr>
              <a:defRPr sz="8800"/>
            </a:lvl5pPr>
            <a:lvl6pPr>
              <a:defRPr sz="8800"/>
            </a:lvl6pPr>
            <a:lvl7pPr>
              <a:defRPr sz="8800"/>
            </a:lvl7pPr>
            <a:lvl8pPr>
              <a:defRPr sz="8800"/>
            </a:lvl8pPr>
            <a:lvl9pPr>
              <a:defRPr sz="8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D1846-4D87-4F31-A333-D6BE7DDC0D80}" type="datetimeFigureOut">
              <a:rPr lang="en-US" smtClean="0"/>
              <a:pPr/>
              <a:t>5/5/18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0DE96-6285-4267-B3EF-2245E9C993A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57400" y="1098552"/>
            <a:ext cx="37033200" cy="4572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57400" y="6140452"/>
            <a:ext cx="18180846" cy="2559048"/>
          </a:xfrm>
        </p:spPr>
        <p:txBody>
          <a:bodyPr anchor="b"/>
          <a:lstStyle>
            <a:lvl1pPr marL="0" indent="0">
              <a:buNone/>
              <a:defRPr sz="11800" b="1"/>
            </a:lvl1pPr>
            <a:lvl2pPr marL="2246772" indent="0">
              <a:buNone/>
              <a:defRPr sz="9800" b="1"/>
            </a:lvl2pPr>
            <a:lvl3pPr marL="4493544" indent="0">
              <a:buNone/>
              <a:defRPr sz="8800" b="1"/>
            </a:lvl3pPr>
            <a:lvl4pPr marL="6740317" indent="0">
              <a:buNone/>
              <a:defRPr sz="7900" b="1"/>
            </a:lvl4pPr>
            <a:lvl5pPr marL="8987089" indent="0">
              <a:buNone/>
              <a:defRPr sz="7900" b="1"/>
            </a:lvl5pPr>
            <a:lvl6pPr marL="11233861" indent="0">
              <a:buNone/>
              <a:defRPr sz="7900" b="1"/>
            </a:lvl6pPr>
            <a:lvl7pPr marL="13480633" indent="0">
              <a:buNone/>
              <a:defRPr sz="7900" b="1"/>
            </a:lvl7pPr>
            <a:lvl8pPr marL="15727406" indent="0">
              <a:buNone/>
              <a:defRPr sz="7900" b="1"/>
            </a:lvl8pPr>
            <a:lvl9pPr marL="17974178" indent="0">
              <a:buNone/>
              <a:defRPr sz="7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057400" y="8699500"/>
            <a:ext cx="18180846" cy="15805152"/>
          </a:xfrm>
        </p:spPr>
        <p:txBody>
          <a:bodyPr/>
          <a:lstStyle>
            <a:lvl1pPr>
              <a:defRPr sz="11800"/>
            </a:lvl1pPr>
            <a:lvl2pPr>
              <a:defRPr sz="9800"/>
            </a:lvl2pPr>
            <a:lvl3pPr>
              <a:defRPr sz="8800"/>
            </a:lvl3pPr>
            <a:lvl4pPr>
              <a:defRPr sz="7900"/>
            </a:lvl4pPr>
            <a:lvl5pPr>
              <a:defRPr sz="7900"/>
            </a:lvl5pPr>
            <a:lvl6pPr>
              <a:defRPr sz="7900"/>
            </a:lvl6pPr>
            <a:lvl7pPr>
              <a:defRPr sz="7900"/>
            </a:lvl7pPr>
            <a:lvl8pPr>
              <a:defRPr sz="7900"/>
            </a:lvl8pPr>
            <a:lvl9pPr>
              <a:defRPr sz="7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0902615" y="6140452"/>
            <a:ext cx="18187988" cy="2559048"/>
          </a:xfrm>
        </p:spPr>
        <p:txBody>
          <a:bodyPr anchor="b"/>
          <a:lstStyle>
            <a:lvl1pPr marL="0" indent="0">
              <a:buNone/>
              <a:defRPr sz="11800" b="1"/>
            </a:lvl1pPr>
            <a:lvl2pPr marL="2246772" indent="0">
              <a:buNone/>
              <a:defRPr sz="9800" b="1"/>
            </a:lvl2pPr>
            <a:lvl3pPr marL="4493544" indent="0">
              <a:buNone/>
              <a:defRPr sz="8800" b="1"/>
            </a:lvl3pPr>
            <a:lvl4pPr marL="6740317" indent="0">
              <a:buNone/>
              <a:defRPr sz="7900" b="1"/>
            </a:lvl4pPr>
            <a:lvl5pPr marL="8987089" indent="0">
              <a:buNone/>
              <a:defRPr sz="7900" b="1"/>
            </a:lvl5pPr>
            <a:lvl6pPr marL="11233861" indent="0">
              <a:buNone/>
              <a:defRPr sz="7900" b="1"/>
            </a:lvl6pPr>
            <a:lvl7pPr marL="13480633" indent="0">
              <a:buNone/>
              <a:defRPr sz="7900" b="1"/>
            </a:lvl7pPr>
            <a:lvl8pPr marL="15727406" indent="0">
              <a:buNone/>
              <a:defRPr sz="7900" b="1"/>
            </a:lvl8pPr>
            <a:lvl9pPr marL="17974178" indent="0">
              <a:buNone/>
              <a:defRPr sz="7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0902615" y="8699500"/>
            <a:ext cx="18187988" cy="15805152"/>
          </a:xfrm>
        </p:spPr>
        <p:txBody>
          <a:bodyPr/>
          <a:lstStyle>
            <a:lvl1pPr>
              <a:defRPr sz="11800"/>
            </a:lvl1pPr>
            <a:lvl2pPr>
              <a:defRPr sz="9800"/>
            </a:lvl2pPr>
            <a:lvl3pPr>
              <a:defRPr sz="8800"/>
            </a:lvl3pPr>
            <a:lvl4pPr>
              <a:defRPr sz="7900"/>
            </a:lvl4pPr>
            <a:lvl5pPr>
              <a:defRPr sz="7900"/>
            </a:lvl5pPr>
            <a:lvl6pPr>
              <a:defRPr sz="7900"/>
            </a:lvl6pPr>
            <a:lvl7pPr>
              <a:defRPr sz="7900"/>
            </a:lvl7pPr>
            <a:lvl8pPr>
              <a:defRPr sz="7900"/>
            </a:lvl8pPr>
            <a:lvl9pPr>
              <a:defRPr sz="7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D1846-4D87-4F31-A333-D6BE7DDC0D80}" type="datetimeFigureOut">
              <a:rPr lang="en-US" smtClean="0"/>
              <a:pPr/>
              <a:t>5/5/18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0DE96-6285-4267-B3EF-2245E9C993A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D1846-4D87-4F31-A333-D6BE7DDC0D80}" type="datetimeFigureOut">
              <a:rPr lang="en-US" smtClean="0"/>
              <a:pPr/>
              <a:t>5/5/18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0DE96-6285-4267-B3EF-2245E9C993A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D1846-4D87-4F31-A333-D6BE7DDC0D80}" type="datetimeFigureOut">
              <a:rPr lang="en-US" smtClean="0"/>
              <a:pPr/>
              <a:t>5/5/18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0DE96-6285-4267-B3EF-2245E9C993A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57403" y="1092200"/>
            <a:ext cx="13537409" cy="4648200"/>
          </a:xfrm>
        </p:spPr>
        <p:txBody>
          <a:bodyPr anchor="b"/>
          <a:lstStyle>
            <a:lvl1pPr algn="l">
              <a:defRPr sz="98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087726" y="1092202"/>
            <a:ext cx="23002875" cy="23412452"/>
          </a:xfrm>
        </p:spPr>
        <p:txBody>
          <a:bodyPr/>
          <a:lstStyle>
            <a:lvl1pPr>
              <a:defRPr sz="15700"/>
            </a:lvl1pPr>
            <a:lvl2pPr>
              <a:defRPr sz="13800"/>
            </a:lvl2pPr>
            <a:lvl3pPr>
              <a:defRPr sz="11800"/>
            </a:lvl3pPr>
            <a:lvl4pPr>
              <a:defRPr sz="9800"/>
            </a:lvl4pPr>
            <a:lvl5pPr>
              <a:defRPr sz="9800"/>
            </a:lvl5pPr>
            <a:lvl6pPr>
              <a:defRPr sz="9800"/>
            </a:lvl6pPr>
            <a:lvl7pPr>
              <a:defRPr sz="9800"/>
            </a:lvl7pPr>
            <a:lvl8pPr>
              <a:defRPr sz="9800"/>
            </a:lvl8pPr>
            <a:lvl9pPr>
              <a:defRPr sz="9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57403" y="5740402"/>
            <a:ext cx="13537409" cy="18764252"/>
          </a:xfrm>
        </p:spPr>
        <p:txBody>
          <a:bodyPr/>
          <a:lstStyle>
            <a:lvl1pPr marL="0" indent="0">
              <a:buNone/>
              <a:defRPr sz="6900"/>
            </a:lvl1pPr>
            <a:lvl2pPr marL="2246772" indent="0">
              <a:buNone/>
              <a:defRPr sz="5900"/>
            </a:lvl2pPr>
            <a:lvl3pPr marL="4493544" indent="0">
              <a:buNone/>
              <a:defRPr sz="4900"/>
            </a:lvl3pPr>
            <a:lvl4pPr marL="6740317" indent="0">
              <a:buNone/>
              <a:defRPr sz="4400"/>
            </a:lvl4pPr>
            <a:lvl5pPr marL="8987089" indent="0">
              <a:buNone/>
              <a:defRPr sz="4400"/>
            </a:lvl5pPr>
            <a:lvl6pPr marL="11233861" indent="0">
              <a:buNone/>
              <a:defRPr sz="4400"/>
            </a:lvl6pPr>
            <a:lvl7pPr marL="13480633" indent="0">
              <a:buNone/>
              <a:defRPr sz="4400"/>
            </a:lvl7pPr>
            <a:lvl8pPr marL="15727406" indent="0">
              <a:buNone/>
              <a:defRPr sz="4400"/>
            </a:lvl8pPr>
            <a:lvl9pPr marL="17974178" indent="0">
              <a:buNone/>
              <a:defRPr sz="4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D1846-4D87-4F31-A333-D6BE7DDC0D80}" type="datetimeFigureOut">
              <a:rPr lang="en-US" smtClean="0"/>
              <a:pPr/>
              <a:t>5/5/18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0DE96-6285-4267-B3EF-2245E9C993A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65296" y="19202400"/>
            <a:ext cx="24688800" cy="2266952"/>
          </a:xfrm>
        </p:spPr>
        <p:txBody>
          <a:bodyPr anchor="b"/>
          <a:lstStyle>
            <a:lvl1pPr algn="l">
              <a:defRPr sz="98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065296" y="2451100"/>
            <a:ext cx="24688800" cy="16459200"/>
          </a:xfrm>
        </p:spPr>
        <p:txBody>
          <a:bodyPr/>
          <a:lstStyle>
            <a:lvl1pPr marL="0" indent="0">
              <a:buNone/>
              <a:defRPr sz="15700"/>
            </a:lvl1pPr>
            <a:lvl2pPr marL="2246772" indent="0">
              <a:buNone/>
              <a:defRPr sz="13800"/>
            </a:lvl2pPr>
            <a:lvl3pPr marL="4493544" indent="0">
              <a:buNone/>
              <a:defRPr sz="11800"/>
            </a:lvl3pPr>
            <a:lvl4pPr marL="6740317" indent="0">
              <a:buNone/>
              <a:defRPr sz="9800"/>
            </a:lvl4pPr>
            <a:lvl5pPr marL="8987089" indent="0">
              <a:buNone/>
              <a:defRPr sz="9800"/>
            </a:lvl5pPr>
            <a:lvl6pPr marL="11233861" indent="0">
              <a:buNone/>
              <a:defRPr sz="9800"/>
            </a:lvl6pPr>
            <a:lvl7pPr marL="13480633" indent="0">
              <a:buNone/>
              <a:defRPr sz="9800"/>
            </a:lvl7pPr>
            <a:lvl8pPr marL="15727406" indent="0">
              <a:buNone/>
              <a:defRPr sz="9800"/>
            </a:lvl8pPr>
            <a:lvl9pPr marL="17974178" indent="0">
              <a:buNone/>
              <a:defRPr sz="98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065296" y="21469352"/>
            <a:ext cx="24688800" cy="3219448"/>
          </a:xfrm>
        </p:spPr>
        <p:txBody>
          <a:bodyPr/>
          <a:lstStyle>
            <a:lvl1pPr marL="0" indent="0">
              <a:buNone/>
              <a:defRPr sz="6900"/>
            </a:lvl1pPr>
            <a:lvl2pPr marL="2246772" indent="0">
              <a:buNone/>
              <a:defRPr sz="5900"/>
            </a:lvl2pPr>
            <a:lvl3pPr marL="4493544" indent="0">
              <a:buNone/>
              <a:defRPr sz="4900"/>
            </a:lvl3pPr>
            <a:lvl4pPr marL="6740317" indent="0">
              <a:buNone/>
              <a:defRPr sz="4400"/>
            </a:lvl4pPr>
            <a:lvl5pPr marL="8987089" indent="0">
              <a:buNone/>
              <a:defRPr sz="4400"/>
            </a:lvl5pPr>
            <a:lvl6pPr marL="11233861" indent="0">
              <a:buNone/>
              <a:defRPr sz="4400"/>
            </a:lvl6pPr>
            <a:lvl7pPr marL="13480633" indent="0">
              <a:buNone/>
              <a:defRPr sz="4400"/>
            </a:lvl7pPr>
            <a:lvl8pPr marL="15727406" indent="0">
              <a:buNone/>
              <a:defRPr sz="4400"/>
            </a:lvl8pPr>
            <a:lvl9pPr marL="17974178" indent="0">
              <a:buNone/>
              <a:defRPr sz="4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D1846-4D87-4F31-A333-D6BE7DDC0D80}" type="datetimeFigureOut">
              <a:rPr lang="en-US" smtClean="0"/>
              <a:pPr/>
              <a:t>5/5/18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0DE96-6285-4267-B3EF-2245E9C993A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57400" y="1098552"/>
            <a:ext cx="37033200" cy="4572000"/>
          </a:xfrm>
          <a:prstGeom prst="rect">
            <a:avLst/>
          </a:prstGeom>
        </p:spPr>
        <p:txBody>
          <a:bodyPr vert="horz" lIns="449354" tIns="224677" rIns="449354" bIns="224677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57400" y="6400803"/>
            <a:ext cx="37033200" cy="18103852"/>
          </a:xfrm>
          <a:prstGeom prst="rect">
            <a:avLst/>
          </a:prstGeom>
        </p:spPr>
        <p:txBody>
          <a:bodyPr vert="horz" lIns="449354" tIns="224677" rIns="449354" bIns="224677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057400" y="25425402"/>
            <a:ext cx="9601200" cy="1460500"/>
          </a:xfrm>
          <a:prstGeom prst="rect">
            <a:avLst/>
          </a:prstGeom>
        </p:spPr>
        <p:txBody>
          <a:bodyPr vert="horz" lIns="449354" tIns="224677" rIns="449354" bIns="224677" rtlCol="0" anchor="ctr"/>
          <a:lstStyle>
            <a:lvl1pPr algn="l">
              <a:defRPr sz="5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1D1846-4D87-4F31-A333-D6BE7DDC0D80}" type="datetimeFigureOut">
              <a:rPr lang="en-US" smtClean="0"/>
              <a:pPr/>
              <a:t>5/5/18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058900" y="25425402"/>
            <a:ext cx="13030200" cy="1460500"/>
          </a:xfrm>
          <a:prstGeom prst="rect">
            <a:avLst/>
          </a:prstGeom>
        </p:spPr>
        <p:txBody>
          <a:bodyPr vert="horz" lIns="449354" tIns="224677" rIns="449354" bIns="224677" rtlCol="0" anchor="ctr"/>
          <a:lstStyle>
            <a:lvl1pPr algn="ctr">
              <a:defRPr sz="5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9489400" y="25425402"/>
            <a:ext cx="9601200" cy="1460500"/>
          </a:xfrm>
          <a:prstGeom prst="rect">
            <a:avLst/>
          </a:prstGeom>
        </p:spPr>
        <p:txBody>
          <a:bodyPr vert="horz" lIns="449354" tIns="224677" rIns="449354" bIns="224677" rtlCol="0" anchor="ctr"/>
          <a:lstStyle>
            <a:lvl1pPr algn="r">
              <a:defRPr sz="5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70DE96-6285-4267-B3EF-2245E9C993A5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493544" rtl="0" eaLnBrk="1" latinLnBrk="0" hangingPunct="1">
        <a:spcBef>
          <a:spcPct val="0"/>
        </a:spcBef>
        <a:buNone/>
        <a:defRPr sz="21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685079" indent="-1685079" algn="l" defTabSz="4493544" rtl="0" eaLnBrk="1" latinLnBrk="0" hangingPunct="1">
        <a:spcBef>
          <a:spcPct val="20000"/>
        </a:spcBef>
        <a:buFont typeface="Arial" pitchFamily="34" charset="0"/>
        <a:buChar char="•"/>
        <a:defRPr sz="15700" kern="1200">
          <a:solidFill>
            <a:schemeClr val="tx1"/>
          </a:solidFill>
          <a:latin typeface="+mn-lt"/>
          <a:ea typeface="+mn-ea"/>
          <a:cs typeface="+mn-cs"/>
        </a:defRPr>
      </a:lvl1pPr>
      <a:lvl2pPr marL="3651005" indent="-1404233" algn="l" defTabSz="4493544" rtl="0" eaLnBrk="1" latinLnBrk="0" hangingPunct="1">
        <a:spcBef>
          <a:spcPct val="20000"/>
        </a:spcBef>
        <a:buFont typeface="Arial" pitchFamily="34" charset="0"/>
        <a:buChar char="–"/>
        <a:defRPr sz="13800" kern="1200">
          <a:solidFill>
            <a:schemeClr val="tx1"/>
          </a:solidFill>
          <a:latin typeface="+mn-lt"/>
          <a:ea typeface="+mn-ea"/>
          <a:cs typeface="+mn-cs"/>
        </a:defRPr>
      </a:lvl2pPr>
      <a:lvl3pPr marL="5616931" indent="-1123386" algn="l" defTabSz="4493544" rtl="0" eaLnBrk="1" latinLnBrk="0" hangingPunct="1">
        <a:spcBef>
          <a:spcPct val="20000"/>
        </a:spcBef>
        <a:buFont typeface="Arial" pitchFamily="34" charset="0"/>
        <a:buChar char="•"/>
        <a:defRPr sz="11800" kern="1200">
          <a:solidFill>
            <a:schemeClr val="tx1"/>
          </a:solidFill>
          <a:latin typeface="+mn-lt"/>
          <a:ea typeface="+mn-ea"/>
          <a:cs typeface="+mn-cs"/>
        </a:defRPr>
      </a:lvl3pPr>
      <a:lvl4pPr marL="7863703" indent="-1123386" algn="l" defTabSz="4493544" rtl="0" eaLnBrk="1" latinLnBrk="0" hangingPunct="1">
        <a:spcBef>
          <a:spcPct val="20000"/>
        </a:spcBef>
        <a:buFont typeface="Arial" pitchFamily="34" charset="0"/>
        <a:buChar char="–"/>
        <a:defRPr sz="9800" kern="1200">
          <a:solidFill>
            <a:schemeClr val="tx1"/>
          </a:solidFill>
          <a:latin typeface="+mn-lt"/>
          <a:ea typeface="+mn-ea"/>
          <a:cs typeface="+mn-cs"/>
        </a:defRPr>
      </a:lvl4pPr>
      <a:lvl5pPr marL="10110475" indent="-1123386" algn="l" defTabSz="4493544" rtl="0" eaLnBrk="1" latinLnBrk="0" hangingPunct="1">
        <a:spcBef>
          <a:spcPct val="20000"/>
        </a:spcBef>
        <a:buFont typeface="Arial" pitchFamily="34" charset="0"/>
        <a:buChar char="»"/>
        <a:defRPr sz="9800" kern="1200">
          <a:solidFill>
            <a:schemeClr val="tx1"/>
          </a:solidFill>
          <a:latin typeface="+mn-lt"/>
          <a:ea typeface="+mn-ea"/>
          <a:cs typeface="+mn-cs"/>
        </a:defRPr>
      </a:lvl5pPr>
      <a:lvl6pPr marL="12357247" indent="-1123386" algn="l" defTabSz="4493544" rtl="0" eaLnBrk="1" latinLnBrk="0" hangingPunct="1">
        <a:spcBef>
          <a:spcPct val="20000"/>
        </a:spcBef>
        <a:buFont typeface="Arial" pitchFamily="34" charset="0"/>
        <a:buChar char="•"/>
        <a:defRPr sz="9800" kern="1200">
          <a:solidFill>
            <a:schemeClr val="tx1"/>
          </a:solidFill>
          <a:latin typeface="+mn-lt"/>
          <a:ea typeface="+mn-ea"/>
          <a:cs typeface="+mn-cs"/>
        </a:defRPr>
      </a:lvl6pPr>
      <a:lvl7pPr marL="14604020" indent="-1123386" algn="l" defTabSz="4493544" rtl="0" eaLnBrk="1" latinLnBrk="0" hangingPunct="1">
        <a:spcBef>
          <a:spcPct val="20000"/>
        </a:spcBef>
        <a:buFont typeface="Arial" pitchFamily="34" charset="0"/>
        <a:buChar char="•"/>
        <a:defRPr sz="9800" kern="1200">
          <a:solidFill>
            <a:schemeClr val="tx1"/>
          </a:solidFill>
          <a:latin typeface="+mn-lt"/>
          <a:ea typeface="+mn-ea"/>
          <a:cs typeface="+mn-cs"/>
        </a:defRPr>
      </a:lvl7pPr>
      <a:lvl8pPr marL="16850792" indent="-1123386" algn="l" defTabSz="4493544" rtl="0" eaLnBrk="1" latinLnBrk="0" hangingPunct="1">
        <a:spcBef>
          <a:spcPct val="20000"/>
        </a:spcBef>
        <a:buFont typeface="Arial" pitchFamily="34" charset="0"/>
        <a:buChar char="•"/>
        <a:defRPr sz="9800" kern="1200">
          <a:solidFill>
            <a:schemeClr val="tx1"/>
          </a:solidFill>
          <a:latin typeface="+mn-lt"/>
          <a:ea typeface="+mn-ea"/>
          <a:cs typeface="+mn-cs"/>
        </a:defRPr>
      </a:lvl8pPr>
      <a:lvl9pPr marL="19097564" indent="-1123386" algn="l" defTabSz="4493544" rtl="0" eaLnBrk="1" latinLnBrk="0" hangingPunct="1">
        <a:spcBef>
          <a:spcPct val="20000"/>
        </a:spcBef>
        <a:buFont typeface="Arial" pitchFamily="34" charset="0"/>
        <a:buChar char="•"/>
        <a:defRPr sz="9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493544" rtl="0" eaLnBrk="1" latinLnBrk="0" hangingPunct="1">
        <a:defRPr sz="8800" kern="1200">
          <a:solidFill>
            <a:schemeClr val="tx1"/>
          </a:solidFill>
          <a:latin typeface="+mn-lt"/>
          <a:ea typeface="+mn-ea"/>
          <a:cs typeface="+mn-cs"/>
        </a:defRPr>
      </a:lvl1pPr>
      <a:lvl2pPr marL="2246772" algn="l" defTabSz="4493544" rtl="0" eaLnBrk="1" latinLnBrk="0" hangingPunct="1">
        <a:defRPr sz="8800" kern="1200">
          <a:solidFill>
            <a:schemeClr val="tx1"/>
          </a:solidFill>
          <a:latin typeface="+mn-lt"/>
          <a:ea typeface="+mn-ea"/>
          <a:cs typeface="+mn-cs"/>
        </a:defRPr>
      </a:lvl2pPr>
      <a:lvl3pPr marL="4493544" algn="l" defTabSz="4493544" rtl="0" eaLnBrk="1" latinLnBrk="0" hangingPunct="1">
        <a:defRPr sz="8800" kern="1200">
          <a:solidFill>
            <a:schemeClr val="tx1"/>
          </a:solidFill>
          <a:latin typeface="+mn-lt"/>
          <a:ea typeface="+mn-ea"/>
          <a:cs typeface="+mn-cs"/>
        </a:defRPr>
      </a:lvl3pPr>
      <a:lvl4pPr marL="6740317" algn="l" defTabSz="4493544" rtl="0" eaLnBrk="1" latinLnBrk="0" hangingPunct="1">
        <a:defRPr sz="8800" kern="1200">
          <a:solidFill>
            <a:schemeClr val="tx1"/>
          </a:solidFill>
          <a:latin typeface="+mn-lt"/>
          <a:ea typeface="+mn-ea"/>
          <a:cs typeface="+mn-cs"/>
        </a:defRPr>
      </a:lvl4pPr>
      <a:lvl5pPr marL="8987089" algn="l" defTabSz="4493544" rtl="0" eaLnBrk="1" latinLnBrk="0" hangingPunct="1">
        <a:defRPr sz="8800" kern="1200">
          <a:solidFill>
            <a:schemeClr val="tx1"/>
          </a:solidFill>
          <a:latin typeface="+mn-lt"/>
          <a:ea typeface="+mn-ea"/>
          <a:cs typeface="+mn-cs"/>
        </a:defRPr>
      </a:lvl5pPr>
      <a:lvl6pPr marL="11233861" algn="l" defTabSz="4493544" rtl="0" eaLnBrk="1" latinLnBrk="0" hangingPunct="1">
        <a:defRPr sz="8800" kern="1200">
          <a:solidFill>
            <a:schemeClr val="tx1"/>
          </a:solidFill>
          <a:latin typeface="+mn-lt"/>
          <a:ea typeface="+mn-ea"/>
          <a:cs typeface="+mn-cs"/>
        </a:defRPr>
      </a:lvl6pPr>
      <a:lvl7pPr marL="13480633" algn="l" defTabSz="4493544" rtl="0" eaLnBrk="1" latinLnBrk="0" hangingPunct="1">
        <a:defRPr sz="8800" kern="1200">
          <a:solidFill>
            <a:schemeClr val="tx1"/>
          </a:solidFill>
          <a:latin typeface="+mn-lt"/>
          <a:ea typeface="+mn-ea"/>
          <a:cs typeface="+mn-cs"/>
        </a:defRPr>
      </a:lvl7pPr>
      <a:lvl8pPr marL="15727406" algn="l" defTabSz="4493544" rtl="0" eaLnBrk="1" latinLnBrk="0" hangingPunct="1">
        <a:defRPr sz="8800" kern="1200">
          <a:solidFill>
            <a:schemeClr val="tx1"/>
          </a:solidFill>
          <a:latin typeface="+mn-lt"/>
          <a:ea typeface="+mn-ea"/>
          <a:cs typeface="+mn-cs"/>
        </a:defRPr>
      </a:lvl8pPr>
      <a:lvl9pPr marL="17974178" algn="l" defTabSz="4493544" rtl="0" eaLnBrk="1" latinLnBrk="0" hangingPunct="1">
        <a:defRPr sz="8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s://arxiv.org/abs/1704.04861" TargetMode="External"/><Relationship Id="rId3" Type="http://schemas.openxmlformats.org/officeDocument/2006/relationships/image" Target="../media/image2.jpg"/><Relationship Id="rId7" Type="http://schemas.openxmlformats.org/officeDocument/2006/relationships/hyperlink" Target="https://arxiv.org/abs/1512.03385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mathworks.com/discovery/convolutional-neural-network.html" TargetMode="External"/><Relationship Id="rId11" Type="http://schemas.openxmlformats.org/officeDocument/2006/relationships/image" Target="../media/image6.tiff"/><Relationship Id="rId5" Type="http://schemas.openxmlformats.org/officeDocument/2006/relationships/image" Target="../media/image4.png"/><Relationship Id="rId10" Type="http://schemas.openxmlformats.org/officeDocument/2006/relationships/image" Target="../media/image5.tiff"/><Relationship Id="rId4" Type="http://schemas.openxmlformats.org/officeDocument/2006/relationships/image" Target="../media/image3.jpg"/><Relationship Id="rId9" Type="http://schemas.openxmlformats.org/officeDocument/2006/relationships/hyperlink" Target="https://cloud.google.com/vision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90600" y="497443"/>
            <a:ext cx="390906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b="1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 Comparison of CNNs for Image Classification</a:t>
            </a:r>
          </a:p>
          <a:p>
            <a:pPr algn="ctr"/>
            <a:r>
              <a:rPr lang="en-US" sz="5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Holt Skinner</a:t>
            </a:r>
          </a:p>
          <a:p>
            <a:pPr algn="ctr"/>
            <a:r>
              <a:rPr lang="en-US" sz="4800" i="1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University of Missouri – Computer Science 8780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66733" y="4045371"/>
            <a:ext cx="18176007" cy="439812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274320" tIns="182880" bIns="365760" rtlCol="0" anchor="ctr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6000" b="1" dirty="0">
                <a:ea typeface="Amazon Ember" panose="020B0603020204020204" pitchFamily="34" charset="0"/>
                <a:cs typeface="Amazon Ember" panose="020B0603020204020204" pitchFamily="34" charset="0"/>
              </a:rPr>
              <a:t>Summary</a:t>
            </a:r>
            <a:endParaRPr lang="en-US" sz="5400" dirty="0"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L="571500" indent="-571500">
              <a:lnSpc>
                <a:spcPct val="150000"/>
              </a:lnSpc>
              <a:buFont typeface="AppleColorEmoji" pitchFamily="2" charset="0"/>
              <a:buChar char="🧠"/>
            </a:pPr>
            <a:r>
              <a:rPr lang="en-US" sz="4400" dirty="0">
                <a:ea typeface="Amazon Ember" panose="020B0603020204020204" pitchFamily="34" charset="0"/>
                <a:cs typeface="Amazon Ember" panose="020B0603020204020204" pitchFamily="34" charset="0"/>
              </a:rPr>
              <a:t> </a:t>
            </a:r>
            <a:r>
              <a:rPr lang="en-US" sz="4000" dirty="0">
                <a:ea typeface="Amazon Ember" panose="020B0603020204020204" pitchFamily="34" charset="0"/>
                <a:cs typeface="Amazon Ember" panose="020B0603020204020204" pitchFamily="34" charset="0"/>
              </a:rPr>
              <a:t>There are a multitude of different Neural Network options for image classification</a:t>
            </a:r>
          </a:p>
          <a:p>
            <a:pPr marL="571500" indent="-571500">
              <a:lnSpc>
                <a:spcPct val="150000"/>
              </a:lnSpc>
              <a:buFont typeface="AppleColorEmoji" pitchFamily="2" charset="0"/>
              <a:buChar char="🧠"/>
            </a:pPr>
            <a:r>
              <a:rPr lang="en-US" sz="4000" dirty="0">
                <a:ea typeface="Amazon Ember" panose="020B0603020204020204" pitchFamily="34" charset="0"/>
                <a:cs typeface="Amazon Ember" panose="020B0603020204020204" pitchFamily="34" charset="0"/>
              </a:rPr>
              <a:t> For a simple problem, (Cats vs. Dogs) how does each method perform?</a:t>
            </a:r>
          </a:p>
          <a:p>
            <a:pPr marL="571500" indent="-571500">
              <a:lnSpc>
                <a:spcPct val="150000"/>
              </a:lnSpc>
              <a:buFont typeface="AppleColorEmoji" pitchFamily="2" charset="0"/>
              <a:buChar char="🧠"/>
            </a:pPr>
            <a:r>
              <a:rPr lang="en-US" sz="4000" dirty="0">
                <a:ea typeface="Amazon Ember" panose="020B0603020204020204" pitchFamily="34" charset="0"/>
                <a:cs typeface="Amazon Ember" panose="020B0603020204020204" pitchFamily="34" charset="0"/>
              </a:rPr>
              <a:t>Dataset: Kaggle -Dogs &amp; Cats: Training - 8000 Images, Testing – 1000 Images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8B3E81D-14B6-3449-924A-0DA5576D91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29617" y="4588346"/>
            <a:ext cx="15845105" cy="535751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C19EC88-AC1B-3945-8040-8855E9392135}"/>
              </a:ext>
            </a:extLst>
          </p:cNvPr>
          <p:cNvSpPr txBox="1"/>
          <p:nvPr/>
        </p:nvSpPr>
        <p:spPr>
          <a:xfrm>
            <a:off x="866734" y="9092929"/>
            <a:ext cx="18176007" cy="984577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274320" tIns="182880" bIns="365760" rtlCol="0" anchor="ctr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6000" b="1" dirty="0">
                <a:ea typeface="Amazon Ember" panose="020B0603020204020204" pitchFamily="34" charset="0"/>
                <a:cs typeface="Amazon Ember" panose="020B0603020204020204" pitchFamily="34" charset="0"/>
              </a:rPr>
              <a:t>Methodology</a:t>
            </a:r>
            <a:endParaRPr lang="en-US" sz="5400" dirty="0"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L="571500" indent="-571500">
              <a:lnSpc>
                <a:spcPct val="150000"/>
              </a:lnSpc>
              <a:buFont typeface="AppleColorEmoji" pitchFamily="2" charset="0"/>
              <a:buChar char="🧠"/>
            </a:pPr>
            <a:r>
              <a:rPr lang="en-US" sz="4000" dirty="0">
                <a:ea typeface="Amazon Ember" panose="020B0603020204020204" pitchFamily="34" charset="0"/>
                <a:cs typeface="Amazon Ember" panose="020B0603020204020204" pitchFamily="34" charset="0"/>
              </a:rPr>
              <a:t> Built and trained a Sequential Convolutional Neural Network in </a:t>
            </a:r>
            <a:r>
              <a:rPr lang="en-US" sz="4000" dirty="0" err="1">
                <a:ea typeface="Amazon Ember" panose="020B0603020204020204" pitchFamily="34" charset="0"/>
                <a:cs typeface="Amazon Ember" panose="020B0603020204020204" pitchFamily="34" charset="0"/>
              </a:rPr>
              <a:t>Keras</a:t>
            </a:r>
            <a:r>
              <a:rPr lang="en-US" sz="4000" dirty="0">
                <a:ea typeface="Amazon Ember" panose="020B0603020204020204" pitchFamily="34" charset="0"/>
                <a:cs typeface="Amazon Ember" panose="020B0603020204020204" pitchFamily="34" charset="0"/>
              </a:rPr>
              <a:t> &amp; TensorFlow (Binary Classifier)</a:t>
            </a:r>
          </a:p>
          <a:p>
            <a:pPr marL="2818272" lvl="1" indent="-571500">
              <a:lnSpc>
                <a:spcPct val="150000"/>
              </a:lnSpc>
              <a:buFont typeface="AppleColorEmoji" pitchFamily="2" charset="0"/>
              <a:buChar char="🧠"/>
            </a:pPr>
            <a:r>
              <a:rPr lang="en-US" sz="4000" dirty="0">
                <a:ea typeface="Amazon Ember" panose="020B0603020204020204" pitchFamily="34" charset="0"/>
                <a:cs typeface="Amazon Ember" panose="020B0603020204020204" pitchFamily="34" charset="0"/>
              </a:rPr>
              <a:t>Train with Kaggle Dataset (18 Hours)</a:t>
            </a:r>
          </a:p>
          <a:p>
            <a:pPr marL="2818272" lvl="1" indent="-571500">
              <a:lnSpc>
                <a:spcPct val="150000"/>
              </a:lnSpc>
              <a:buFont typeface="AppleColorEmoji" pitchFamily="2" charset="0"/>
              <a:buChar char="🧠"/>
            </a:pPr>
            <a:r>
              <a:rPr lang="en-US" sz="4000" dirty="0">
                <a:ea typeface="Amazon Ember" panose="020B0603020204020204" pitchFamily="34" charset="0"/>
                <a:cs typeface="Amazon Ember" panose="020B0603020204020204" pitchFamily="34" charset="0"/>
              </a:rPr>
              <a:t> Loss: 2.07% Accuracy: 99.32%</a:t>
            </a:r>
          </a:p>
          <a:p>
            <a:pPr marL="2818272" lvl="1" indent="-571500">
              <a:lnSpc>
                <a:spcPct val="150000"/>
              </a:lnSpc>
              <a:buFont typeface="AppleColorEmoji" pitchFamily="2" charset="0"/>
              <a:buChar char="🧠"/>
            </a:pPr>
            <a:r>
              <a:rPr lang="en-US" sz="4000" dirty="0">
                <a:ea typeface="Amazon Ember" panose="020B0603020204020204" pitchFamily="34" charset="0"/>
                <a:cs typeface="Amazon Ember" panose="020B0603020204020204" pitchFamily="34" charset="0"/>
              </a:rPr>
              <a:t>Worked well on Dogs, didn’t work on Cats in Practice</a:t>
            </a:r>
          </a:p>
          <a:p>
            <a:pPr marL="571500" indent="-571500">
              <a:lnSpc>
                <a:spcPct val="150000"/>
              </a:lnSpc>
              <a:buFont typeface="AppleColorEmoji" pitchFamily="2" charset="0"/>
              <a:buChar char="🧠"/>
            </a:pPr>
            <a:r>
              <a:rPr lang="en-US" sz="4000" dirty="0">
                <a:ea typeface="Amazon Ember" panose="020B0603020204020204" pitchFamily="34" charset="0"/>
                <a:cs typeface="Amazon Ember" panose="020B0603020204020204" pitchFamily="34" charset="0"/>
              </a:rPr>
              <a:t>Pretrained ResNet50 and </a:t>
            </a:r>
            <a:r>
              <a:rPr lang="en-US" sz="4000" dirty="0" err="1">
                <a:ea typeface="Amazon Ember" panose="020B0603020204020204" pitchFamily="34" charset="0"/>
                <a:cs typeface="Amazon Ember" panose="020B0603020204020204" pitchFamily="34" charset="0"/>
              </a:rPr>
              <a:t>MobileNet</a:t>
            </a:r>
            <a:r>
              <a:rPr lang="en-US" sz="4000" dirty="0">
                <a:ea typeface="Amazon Ember" panose="020B0603020204020204" pitchFamily="34" charset="0"/>
                <a:cs typeface="Amazon Ember" panose="020B0603020204020204" pitchFamily="34" charset="0"/>
              </a:rPr>
              <a:t> Models </a:t>
            </a:r>
          </a:p>
          <a:p>
            <a:pPr marL="2818272" lvl="1" indent="-571500">
              <a:lnSpc>
                <a:spcPct val="150000"/>
              </a:lnSpc>
              <a:buFont typeface="AppleColorEmoji" pitchFamily="2" charset="0"/>
              <a:buChar char="🧠"/>
            </a:pPr>
            <a:r>
              <a:rPr lang="en-US" sz="4000" dirty="0">
                <a:ea typeface="Amazon Ember" panose="020B0603020204020204" pitchFamily="34" charset="0"/>
                <a:cs typeface="Amazon Ember" panose="020B0603020204020204" pitchFamily="34" charset="0"/>
              </a:rPr>
              <a:t>ImageNet Dataset (Similar Classes)</a:t>
            </a:r>
          </a:p>
          <a:p>
            <a:pPr marL="571500" indent="-571500">
              <a:lnSpc>
                <a:spcPct val="150000"/>
              </a:lnSpc>
              <a:buFont typeface="AppleColorEmoji" pitchFamily="2" charset="0"/>
              <a:buChar char="🧠"/>
            </a:pPr>
            <a:r>
              <a:rPr lang="en-US" sz="4000" dirty="0">
                <a:ea typeface="Amazon Ember" panose="020B0603020204020204" pitchFamily="34" charset="0"/>
                <a:cs typeface="Amazon Ember" panose="020B0603020204020204" pitchFamily="34" charset="0"/>
              </a:rPr>
              <a:t>Google Cloud Vision API</a:t>
            </a:r>
          </a:p>
          <a:p>
            <a:pPr marL="2818272" lvl="1" indent="-571500">
              <a:lnSpc>
                <a:spcPct val="150000"/>
              </a:lnSpc>
              <a:buFont typeface="AppleColorEmoji" pitchFamily="2" charset="0"/>
              <a:buChar char="🧠"/>
            </a:pPr>
            <a:r>
              <a:rPr lang="en-US" sz="4000" dirty="0">
                <a:ea typeface="Amazon Ember" panose="020B0603020204020204" pitchFamily="34" charset="0"/>
                <a:cs typeface="Amazon Ember" panose="020B0603020204020204" pitchFamily="34" charset="0"/>
              </a:rPr>
              <a:t>Correctly Classified 100% of testing data (Before API limit was reached)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A328B6F-3ED8-6C4F-AC64-AE56B2FADF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28762" y="14478000"/>
            <a:ext cx="9680907" cy="726068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7BC9367-B6A3-C146-A19D-BDA3E9432E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4925000" y="4980284"/>
            <a:ext cx="5892800" cy="4419600"/>
          </a:xfrm>
          <a:prstGeom prst="rect">
            <a:avLst/>
          </a:prstGeom>
        </p:spPr>
      </p:pic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4BAB508D-CA7F-3B47-B463-ED64859ACE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3431245"/>
              </p:ext>
            </p:extLst>
          </p:nvPr>
        </p:nvGraphicFramePr>
        <p:xfrm>
          <a:off x="19856222" y="10743404"/>
          <a:ext cx="20553468" cy="33791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186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1034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953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019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3434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778850">
                <a:tc>
                  <a:txBody>
                    <a:bodyPr/>
                    <a:lstStyle/>
                    <a:p>
                      <a:pPr lvl="0" algn="ctr" fontAlgn="b"/>
                      <a:endParaRPr lang="en-US" sz="28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lvl="0" algn="ctr" fontAlgn="b"/>
                      <a:r>
                        <a:rPr lang="en-US" sz="36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Homemade</a:t>
                      </a:r>
                    </a:p>
                  </a:txBody>
                  <a:tcPr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47FB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 fontAlgn="b"/>
                      <a:r>
                        <a:rPr lang="en-US" sz="36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ResNet50</a:t>
                      </a:r>
                    </a:p>
                  </a:txBody>
                  <a:tcPr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47FB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fontAlgn="b"/>
                      <a:r>
                        <a:rPr lang="en-US" sz="3600" b="1" i="0" u="none" strike="noStrike" dirty="0" err="1">
                          <a:solidFill>
                            <a:schemeClr val="bg1"/>
                          </a:solidFill>
                          <a:latin typeface="Calibri"/>
                        </a:rPr>
                        <a:t>MobileNet</a:t>
                      </a:r>
                      <a:endParaRPr lang="en-US" sz="3600" b="1" i="0" u="none" strike="noStrike" dirty="0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47FB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fontAlgn="b"/>
                      <a:r>
                        <a:rPr lang="en-US" sz="36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Google</a:t>
                      </a:r>
                    </a:p>
                  </a:txBody>
                  <a:tcPr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47FB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07320">
                <a:tc rowSpan="2">
                  <a:txBody>
                    <a:bodyPr/>
                    <a:lstStyle/>
                    <a:p>
                      <a:pPr lvl="0" algn="ctr" fontAlgn="b"/>
                      <a:r>
                        <a:rPr lang="en-US" sz="3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Class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fontAlgn="b"/>
                      <a:endParaRPr lang="en-US" sz="44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>
                  <a:txBody>
                    <a:bodyPr/>
                    <a:lstStyle/>
                    <a:p>
                      <a:pPr lvl="0" algn="l" fontAlgn="b"/>
                      <a:r>
                        <a:rPr lang="en-US" sz="4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Cat</a:t>
                      </a: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vl="0" algn="l" fontAlgn="b"/>
                      <a:r>
                        <a:rPr lang="en-US" sz="4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Siberian Husky: 40%</a:t>
                      </a:r>
                    </a:p>
                    <a:p>
                      <a:pPr lvl="0" algn="l" fontAlgn="b"/>
                      <a:r>
                        <a:rPr lang="en-US" sz="4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Seat Belt: 7.96%</a:t>
                      </a:r>
                    </a:p>
                    <a:p>
                      <a:pPr lvl="0" algn="l" fontAlgn="b"/>
                      <a:r>
                        <a:rPr lang="en-US" sz="4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Siamese Cat: 7.82%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vl="0" algn="l" fontAlgn="b"/>
                      <a:r>
                        <a:rPr lang="en-US" sz="4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Weasel: 12.55%</a:t>
                      </a:r>
                    </a:p>
                    <a:p>
                      <a:pPr lvl="0" algn="l" fontAlgn="b"/>
                      <a:r>
                        <a:rPr lang="en-US" sz="4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Siberian Husky: 10.84%</a:t>
                      </a:r>
                    </a:p>
                    <a:p>
                      <a:pPr lvl="0" algn="l" fontAlgn="b"/>
                      <a:r>
                        <a:rPr lang="en-US" sz="4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Siamese Cat: 8.74%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vl="0" algn="l" fontAlgn="b"/>
                      <a:r>
                        <a:rPr lang="en-US" sz="4400" dirty="0">
                          <a:ea typeface="Amazon Ember" panose="020B0603020204020204" pitchFamily="34" charset="0"/>
                          <a:cs typeface="Amazon Ember" panose="020B0603020204020204" pitchFamily="34" charset="0"/>
                        </a:rPr>
                        <a:t>Cat: 98.99%,</a:t>
                      </a:r>
                    </a:p>
                    <a:p>
                      <a:pPr lvl="0" algn="l" fontAlgn="b"/>
                      <a:r>
                        <a:rPr lang="en-US" sz="4400" dirty="0">
                          <a:ea typeface="Amazon Ember" panose="020B0603020204020204" pitchFamily="34" charset="0"/>
                          <a:cs typeface="Amazon Ember" panose="020B0603020204020204" pitchFamily="34" charset="0"/>
                        </a:rPr>
                        <a:t>Whiskers: 88.04% Flooring: 65.02%</a:t>
                      </a:r>
                      <a:endParaRPr lang="en-US" sz="44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0085">
                <a:tc vMerge="1">
                  <a:txBody>
                    <a:bodyPr/>
                    <a:lstStyle/>
                    <a:p>
                      <a:pPr algn="r" fontAlgn="b"/>
                      <a:endParaRPr lang="en-US" sz="32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b"/>
                      <a:endParaRPr lang="en-US" sz="44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vl="0" algn="ctr" fontAlgn="b"/>
                      <a:endParaRPr lang="en-US" sz="44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vl="0" algn="ctr" fontAlgn="b"/>
                      <a:endParaRPr lang="en-US" sz="44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vl="0" algn="ctr" fontAlgn="b"/>
                      <a:endParaRPr lang="en-US" sz="44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vl="0" algn="ctr" fontAlgn="b"/>
                      <a:endParaRPr lang="en-US" sz="44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9380">
                <a:tc gridSpan="6">
                  <a:txBody>
                    <a:bodyPr/>
                    <a:lstStyle/>
                    <a:p>
                      <a:pPr lvl="0" algn="l" fontAlgn="b"/>
                      <a:endParaRPr lang="en-US" sz="32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r" fontAlgn="b"/>
                      <a:endParaRPr lang="en-US" sz="32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r" fontAlgn="b"/>
                      <a:endParaRPr lang="en-US" sz="32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r" fontAlgn="b"/>
                      <a:endParaRPr lang="en-US" sz="32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r" fontAlgn="b"/>
                      <a:endParaRPr lang="en-US" sz="32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r" fontAlgn="b"/>
                      <a:endParaRPr lang="en-US" sz="32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3" name="Picture 12">
            <a:extLst>
              <a:ext uri="{FF2B5EF4-FFF2-40B4-BE49-F238E27FC236}">
                <a16:creationId xmlns:a16="http://schemas.microsoft.com/office/drawing/2014/main" id="{5DED0498-D186-0742-8485-0FDA51F336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732" y="19185002"/>
            <a:ext cx="19478667" cy="274564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792AD23-BFDC-CC45-A893-C5B82864B264}"/>
              </a:ext>
            </a:extLst>
          </p:cNvPr>
          <p:cNvSpPr txBox="1"/>
          <p:nvPr/>
        </p:nvSpPr>
        <p:spPr>
          <a:xfrm>
            <a:off x="866733" y="22176949"/>
            <a:ext cx="25324296" cy="50167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274320" tIns="182880" bIns="365760" rtlCol="0" anchor="ctr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6000" b="1" dirty="0">
                <a:ea typeface="Amazon Ember" panose="020B0603020204020204" pitchFamily="34" charset="0"/>
                <a:cs typeface="Amazon Ember" panose="020B0603020204020204" pitchFamily="34" charset="0"/>
              </a:rPr>
              <a:t>References</a:t>
            </a:r>
          </a:p>
          <a:p>
            <a:pPr>
              <a:spcAft>
                <a:spcPts val="1200"/>
              </a:spcAft>
            </a:pPr>
            <a:r>
              <a:rPr lang="en-US" sz="3600" dirty="0">
                <a:hlinkClick r:id="rId6"/>
              </a:rPr>
              <a:t>MathWorks: https://www.mathworks.com/discovery/convolutional-neural-network.html</a:t>
            </a:r>
            <a:endParaRPr lang="en-US" sz="3600" dirty="0"/>
          </a:p>
          <a:p>
            <a:pPr>
              <a:spcAft>
                <a:spcPts val="1200"/>
              </a:spcAft>
            </a:pPr>
            <a:r>
              <a:rPr lang="en-US" sz="3600" dirty="0"/>
              <a:t>ImageNet Classification with Deep Convolutional Neural Networks: A </a:t>
            </a:r>
            <a:r>
              <a:rPr lang="en-US" sz="3600" dirty="0" err="1"/>
              <a:t>Krizhevsky</a:t>
            </a:r>
            <a:r>
              <a:rPr lang="en-US" sz="3600"/>
              <a:t> et al</a:t>
            </a:r>
            <a:endParaRPr lang="en-US" sz="3600" dirty="0"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>
              <a:spcAft>
                <a:spcPts val="1200"/>
              </a:spcAft>
            </a:pPr>
            <a:r>
              <a:rPr lang="en-US" sz="3600" dirty="0"/>
              <a:t>Deep Residual Learning for Image Recognition: </a:t>
            </a:r>
            <a:r>
              <a:rPr lang="en-US" sz="3600" dirty="0">
                <a:hlinkClick r:id="rId7"/>
              </a:rPr>
              <a:t>https://arxiv.org/abs/1512.03385</a:t>
            </a:r>
            <a:endParaRPr lang="en-US" sz="3600" dirty="0"/>
          </a:p>
          <a:p>
            <a:pPr>
              <a:spcAft>
                <a:spcPts val="1200"/>
              </a:spcAft>
            </a:pPr>
            <a:r>
              <a:rPr lang="en-US" sz="3600" dirty="0" err="1"/>
              <a:t>MobileNets</a:t>
            </a:r>
            <a:r>
              <a:rPr lang="en-US" sz="3600" dirty="0"/>
              <a:t>: Efficient Convolutional Neural Networks for Mobile Vision Applications</a:t>
            </a:r>
            <a:r>
              <a:rPr lang="en-US" sz="3600" dirty="0">
                <a:hlinkClick r:id="rId8"/>
              </a:rPr>
              <a:t>: https://arxiv.org/abs/1704.04861</a:t>
            </a:r>
            <a:endParaRPr lang="en-US" sz="3600" dirty="0"/>
          </a:p>
          <a:p>
            <a:pPr>
              <a:spcAft>
                <a:spcPts val="1200"/>
              </a:spcAft>
            </a:pPr>
            <a:r>
              <a:rPr lang="en-US" sz="3600" dirty="0">
                <a:hlinkClick r:id="rId9"/>
              </a:rPr>
              <a:t>Google Cloud Vision API: https://cloud.google.com/vision</a:t>
            </a:r>
            <a:endParaRPr lang="en-US" sz="36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41C1FB0-77E6-7442-9C3C-E30DC60F8FA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295691" y="14729499"/>
            <a:ext cx="7785509" cy="56830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266BC70-DC71-8B47-B39E-D63F001EAFE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295691" y="21052170"/>
            <a:ext cx="7785509" cy="5556101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8572</TotalTime>
  <Words>265</Words>
  <Application>Microsoft Macintosh PowerPoint</Application>
  <PresentationFormat>Custom</PresentationFormat>
  <Paragraphs>36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Amazon Ember</vt:lpstr>
      <vt:lpstr>AppleColorEmoji</vt:lpstr>
      <vt:lpstr>Arial</vt:lpstr>
      <vt:lpstr>Calibri</vt:lpstr>
      <vt:lpstr>Office Theme</vt:lpstr>
      <vt:lpstr>PowerPoint Presentation</vt:lpstr>
    </vt:vector>
  </TitlesOfParts>
  <Company>Microsoft</Company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Brewster</dc:creator>
  <cp:lastModifiedBy>Skinner, Holt</cp:lastModifiedBy>
  <cp:revision>168</cp:revision>
  <cp:lastPrinted>2018-05-05T18:19:14Z</cp:lastPrinted>
  <dcterms:created xsi:type="dcterms:W3CDTF">2015-04-07T18:20:47Z</dcterms:created>
  <dcterms:modified xsi:type="dcterms:W3CDTF">2018-05-05T21:47:32Z</dcterms:modified>
</cp:coreProperties>
</file>